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27"/>
    <p:restoredTop sz="94143"/>
  </p:normalViewPr>
  <p:slideViewPr>
    <p:cSldViewPr snapToGrid="0" snapToObjects="1">
      <p:cViewPr varScale="1">
        <p:scale>
          <a:sx n="72" d="100"/>
          <a:sy n="72" d="100"/>
        </p:scale>
        <p:origin x="2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435D-55CC-D44D-A077-531321E9A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89705-7BF3-0948-B985-8D0A84CE1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A5322-D0CC-F748-A397-8C939291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4F831-02A7-654C-8C7E-3599994A3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F02E6-3594-B144-B2A8-462FA95F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3365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7A99-886A-C94A-B45B-487B7B2DD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F7292-97B7-B244-B9F6-6E87F21FF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0EAB-0F8F-E74F-98E5-7C53C318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8212C-9AD2-DF47-B7BA-D1889BAB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4137-743D-D04A-A100-86DE541D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78063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A2F4E-853C-CE44-B567-508323CA01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C06B2-A9B9-ED4A-8B93-ED4E58010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1D378-0D3C-914C-A4BC-D8A130D3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1E1FE-8987-A848-BF05-9F595ECC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43D23-5784-084D-9701-38A20FE2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24332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C582-D532-574F-BFD1-A9598D882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D6321-47C5-2E4A-8988-E828BFB0D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CB663-E238-B24F-91BF-177FABE6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21135-23E6-3C4C-8067-B3E99787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CF0AE-A0EB-2D40-9A79-285EBAE3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42528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06777-7250-634B-BF52-E26D0FF5F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A9E01-732D-6944-9EE4-0403EC1B6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23C53-B92D-B14A-8F70-E3946B08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96191-2D1B-904B-ADE5-968F9E5B7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7FECF-11CF-9C4C-B171-BAC74A9C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01560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19556-64BC-4F47-AB16-24BEEA18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1E149-1BA7-5544-9556-EC1839353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86FC-E919-9A42-B26D-970E03E03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EDA78-F9FC-9642-B5D0-D085189B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D7C46-60F5-D040-B5D6-1005A7520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72316-DD76-9E45-B671-64C52A9C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2900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C3E6-E706-6D4F-B68E-E522CD57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2C430-05A3-F34D-8828-64E7D4CE3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1DC6D0-29EB-7648-996D-04C98DFB4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38736C-B7AF-CE48-9718-9CA7AAA5E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A715D-F68E-7541-8295-B8F0C58D8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E63D48-E5C4-EE49-BCF3-D8B40A005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32D428-F209-1E4E-8F39-20CAD6E3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F5129C-B2BE-984A-86D0-D481800C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56583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7541-B5A2-6540-BC53-BED7EC42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D30BF3-39C2-7B40-BA0C-EBFA2E95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19164-AAC5-314F-BC40-293C887C5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0FA50-A174-864D-A013-63F74E9B4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064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F20F4-8CCF-1B43-B1EA-5098ADD9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9851F2-E051-3943-85AE-1E95B08B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C8435-6E18-794E-9079-ED54DBD2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63225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E8C7-9A22-314A-9B48-16967FF06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F8CD-3DFF-1C41-9639-E9CC4C3F7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ED31EA-2807-6C4C-BB6B-94661B139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9B603-EFFE-704D-92E5-061475F7F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EE35F-969F-D74E-B206-05CB7B0D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89672-96E7-B040-B316-46167E67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4861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D405-BA2A-984E-A54A-4EBCBD39E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06A17C-DD3C-D64C-AE26-628AFB3B0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4BB65-E6F0-D349-B2FE-141174CF3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B1253-317A-904E-8415-6F9CC76F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C0D62-CBC9-7841-81F1-21C39314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8A63D-6772-6045-B747-490066BF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10833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AAD2A4-E033-0141-A998-3C5DF28E3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A42EF-ED0B-6F4A-B1C5-7C83EA867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EFD63-F2D2-5344-BB3B-25333BEE4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3D64-FE94-3A40-BCAF-82A0CA10CF15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074B2-1FE3-B540-BAF3-D2767F84A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AE546-D93C-E647-A7E9-3EECFAE24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748E-C6F2-0946-BC97-A32FA257FB9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56949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41D7-A7EB-D442-9E1C-0A2B07B7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4" y="367599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EG" sz="4400" b="1" dirty="0"/>
              <a:t>قسم اللغة الفرنسية</a:t>
            </a:r>
            <a:br>
              <a:rPr lang="en-EG" sz="4400" dirty="0"/>
            </a:br>
            <a:r>
              <a:rPr lang="ar-EG" sz="4400" b="1" dirty="0"/>
              <a:t>مادة الادب المقارن</a:t>
            </a:r>
            <a:br>
              <a:rPr lang="en-EG" sz="4400" dirty="0"/>
            </a:br>
            <a:r>
              <a:rPr lang="ar-EG" sz="4400" b="1" dirty="0"/>
              <a:t>المحاضرة الخامسة</a:t>
            </a:r>
            <a:br>
              <a:rPr lang="en-EG" sz="4400" dirty="0"/>
            </a:br>
            <a:r>
              <a:rPr lang="ar-EG" sz="4400" b="1" dirty="0"/>
              <a:t>الفرقة الثالثة</a:t>
            </a:r>
            <a:br>
              <a:rPr lang="en-EG" sz="4400" dirty="0"/>
            </a:br>
            <a:r>
              <a:rPr lang="ar-EG" sz="4400" b="1" dirty="0"/>
              <a:t>استاذ المادة: أ.د.م/ سحر درويش</a:t>
            </a:r>
            <a:br>
              <a:rPr lang="en-EG" dirty="0"/>
            </a:br>
            <a:endParaRPr lang="en-E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DA1AA-2F43-BC48-B67A-9591D2DA9A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0478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FEF52B-8CDD-DC43-B72A-B0CAA5B6725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315" y="1245252"/>
            <a:ext cx="90487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50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E3AA6-356C-F144-86A5-7FAAFD721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9611"/>
            <a:ext cx="10515600" cy="58987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Il y a un malentendu entre lui et sa nièce : Créon considère Antigone comme une criminelle qui a transgressé sa loi. Voir P. 65- 77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Créon apparait cruel et froide chez Sophocle. Chea Anouilh, il a essayé à tout prix de sauver sa nièce. Et Antigone incarne la charité et l’humanité : « je ne suis pas née pour haïr, je suis née pour aimer » Créon voit que la femme doit se soumettre à l’homme et non l’inverse, il reproche aussi à son fils Hémon « d’être l’esclave d’une femme » .</a:t>
            </a:r>
            <a:endParaRPr lang="en-EG" dirty="0"/>
          </a:p>
          <a:p>
            <a:pPr marL="0" indent="0" algn="ctr">
              <a:buNone/>
            </a:pPr>
            <a:r>
              <a:rPr lang="fr-FR" dirty="0"/>
              <a:t>Question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1- Que représente le personnage Créon pour Antigone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  (son grand père, son père, son oncle)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2- Créon – à ce titre- nouveau roi, a décidé de n’offrir de sépulture qu’ à Etéocle et non à Polynice, pourquoi ? voir P. 19-20-64-65-70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a) Car il est qualifié de tueur et voleur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b) Car il est qualifié de menteur et de deal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c) Car il est qualifié de voyou et de traitre</a:t>
            </a:r>
            <a:endParaRPr lang="en-EG" dirty="0"/>
          </a:p>
          <a:p>
            <a:pPr marL="0" indent="0">
              <a:buNone/>
            </a:pP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59280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4ABC6-9120-AC4B-90A3-C630429C2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7529"/>
            <a:ext cx="10515600" cy="5549434"/>
          </a:xfrm>
        </p:spPr>
        <p:txBody>
          <a:bodyPr/>
          <a:lstStyle/>
          <a:p>
            <a:pPr marL="0" lvl="0" indent="0">
              <a:buNone/>
            </a:pPr>
            <a:r>
              <a:rPr lang="fr-FR" dirty="0"/>
              <a:t>3- Que se </a:t>
            </a:r>
            <a:r>
              <a:rPr lang="fr-FR" dirty="0" err="1"/>
              <a:t>passera-t-il</a:t>
            </a:r>
            <a:r>
              <a:rPr lang="fr-FR" dirty="0"/>
              <a:t> si quelqu’un ose enterrer Polynice ? voir P. 35-37-69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a) Il sera puni de mort.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b) Il sera officiellement nommé roi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c) Il aura le droit à une grande fête en son nom.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4- Qui de ces personnages va désobéir à l’ordre donné ? voir P. 64-65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a) Sa mère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b) Eurydice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c) Antigone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5- Que faisait Créon avant de devenir roi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Il s’intéressait aux reliures, aux antiquités.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265437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F386D-9FD2-5D42-98BE-62E3EFC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094"/>
            <a:ext cx="10515600" cy="5692869"/>
          </a:xfrm>
        </p:spPr>
        <p:txBody>
          <a:bodyPr/>
          <a:lstStyle/>
          <a:p>
            <a:pPr marL="0" lvl="0" indent="0">
              <a:buNone/>
            </a:pPr>
            <a:r>
              <a:rPr lang="fr-FR" dirty="0"/>
              <a:t>6- Quelle condamnation est réservée à Antigone ?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a) La pendaison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b) La guillotine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c) Enterrer vivante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7- Quel est le complot que Créon voudrait mettre en place pour sauver Antigone ?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a) S’enterrer lui-même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b) Faire accuser l’un des gardes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c) Enterrer sa femme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8- Quelle fatalité pèse sur Antigone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C’est la fatalité de mort qui pèse sur Antigone.</a:t>
            </a: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287340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22D28-1799-4440-8F49-A5DEFD65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5812"/>
            <a:ext cx="10515600" cy="5621151"/>
          </a:xfrm>
        </p:spPr>
        <p:txBody>
          <a:bodyPr/>
          <a:lstStyle/>
          <a:p>
            <a:pPr marL="0" lvl="0" indent="0">
              <a:buNone/>
            </a:pPr>
            <a:r>
              <a:rPr lang="fr-FR" dirty="0"/>
              <a:t>9- Antigone va-t-elle échapper à cette fatalité ? justifiez votre réponse.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Antigone ne va pas échapper à cette fatalité parce qu’elle est un personnage tragique, le prologue l’a déjà dit « elle aussi, elle aime vivre mais il n’y a rien à faire… » voir P. 24.</a:t>
            </a:r>
            <a:endParaRPr lang="en-EG" dirty="0"/>
          </a:p>
          <a:p>
            <a:endParaRPr lang="en-EG" dirty="0"/>
          </a:p>
          <a:p>
            <a:pPr marL="0" indent="0">
              <a:buNone/>
            </a:pPr>
            <a:r>
              <a:rPr lang="en-EG" dirty="0"/>
              <a:t>     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270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420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قسم اللغة الفرنسية مادة الادب المقارن المحاضرة الخامسة الفرقة الثالثة استاذ المادة: أ.د.م/ سحر درويش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مادة الادب المقارن المحاضرة الخامسة الفرقة الثالثة استاذ المادة: أ.د.م/ سحر درويش </dc:title>
  <dc:creator>Microsoft Office User</dc:creator>
  <cp:lastModifiedBy>Microsoft Office User</cp:lastModifiedBy>
  <cp:revision>2</cp:revision>
  <dcterms:created xsi:type="dcterms:W3CDTF">2020-04-06T19:25:23Z</dcterms:created>
  <dcterms:modified xsi:type="dcterms:W3CDTF">2020-04-06T19:44:36Z</dcterms:modified>
</cp:coreProperties>
</file>